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24" r:id="rId63"/>
    <p:sldId id="325" r:id="rId64"/>
    <p:sldId id="326" r:id="rId65"/>
    <p:sldId id="292" r:id="rId66"/>
    <p:sldId id="293" r:id="rId67"/>
    <p:sldId id="294" r:id="rId68"/>
    <p:sldId id="327" r:id="rId69"/>
    <p:sldId id="328" r:id="rId70"/>
    <p:sldId id="329" r:id="rId71"/>
    <p:sldId id="330" r:id="rId72"/>
    <p:sldId id="331" r:id="rId73"/>
    <p:sldId id="295" r:id="rId74"/>
    <p:sldId id="296" r:id="rId75"/>
    <p:sldId id="332" r:id="rId76"/>
    <p:sldId id="333" r:id="rId77"/>
    <p:sldId id="335" r:id="rId78"/>
    <p:sldId id="336" r:id="rId79"/>
    <p:sldId id="337" r:id="rId80"/>
    <p:sldId id="338" r:id="rId81"/>
    <p:sldId id="321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34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295"/>
            <p14:sldId id="296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6269" autoAdjust="0"/>
  </p:normalViewPr>
  <p:slideViewPr>
    <p:cSldViewPr snapToGrid="0">
      <p:cViewPr varScale="1">
        <p:scale>
          <a:sx n="86" d="100"/>
          <a:sy n="86" d="100"/>
        </p:scale>
        <p:origin x="151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73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091C-45E5-497F-9545-2FDF0CA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93DFB-94B6-4001-B7FD-A6E52377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529081"/>
            <a:ext cx="11564964" cy="1638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E5220-35F0-4966-9DDC-4F12E98F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3429000"/>
            <a:ext cx="1158401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38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0696D-D867-45DD-B519-F071F7C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545055"/>
            <a:ext cx="11574490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02526-2C10-4721-9304-64AB895A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429000"/>
            <a:ext cx="116316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25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46219-AF85-40E6-8D4D-BF285CFA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8" y="236852"/>
            <a:ext cx="10599680" cy="3192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0CF8D-6165-4E72-85F4-9542B5EA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8" y="3429000"/>
            <a:ext cx="10599680" cy="29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83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9B571F-7E23-4B8E-8B3D-1B5E390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9003"/>
            <a:ext cx="11555438" cy="3010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8A48A-59D1-42FA-A71C-8565C5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36503"/>
            <a:ext cx="1142206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17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6119</TotalTime>
  <Words>11959</Words>
  <Application>Microsoft Office PowerPoint</Application>
  <PresentationFormat>Широкоэкранный</PresentationFormat>
  <Paragraphs>1626</Paragraphs>
  <Slides>218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218</vt:i4>
      </vt:variant>
    </vt:vector>
  </HeadingPairs>
  <TitlesOfParts>
    <vt:vector size="223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1937</cp:revision>
  <dcterms:created xsi:type="dcterms:W3CDTF">2024-08-18T10:08:46Z</dcterms:created>
  <dcterms:modified xsi:type="dcterms:W3CDTF">2024-10-23T19:53:54Z</dcterms:modified>
</cp:coreProperties>
</file>